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99" r:id="rId2"/>
    <p:sldId id="296" r:id="rId3"/>
    <p:sldId id="326" r:id="rId4"/>
    <p:sldId id="328" r:id="rId5"/>
    <p:sldId id="327" r:id="rId6"/>
    <p:sldId id="329" r:id="rId7"/>
    <p:sldId id="330" r:id="rId8"/>
    <p:sldId id="337" r:id="rId9"/>
    <p:sldId id="338" r:id="rId10"/>
    <p:sldId id="339" r:id="rId11"/>
    <p:sldId id="341" r:id="rId12"/>
    <p:sldId id="340" r:id="rId13"/>
    <p:sldId id="342" r:id="rId14"/>
    <p:sldId id="343" r:id="rId15"/>
    <p:sldId id="344" r:id="rId16"/>
    <p:sldId id="345" r:id="rId17"/>
    <p:sldId id="346" r:id="rId18"/>
    <p:sldId id="320" r:id="rId19"/>
    <p:sldId id="331" r:id="rId20"/>
    <p:sldId id="332" r:id="rId21"/>
    <p:sldId id="333" r:id="rId22"/>
    <p:sldId id="334" r:id="rId23"/>
    <p:sldId id="335" r:id="rId24"/>
    <p:sldId id="336" r:id="rId25"/>
    <p:sldId id="322" r:id="rId26"/>
    <p:sldId id="321" r:id="rId27"/>
    <p:sldId id="309" r:id="rId28"/>
    <p:sldId id="347" r:id="rId29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204" userDrawn="1">
          <p15:clr>
            <a:srgbClr val="A4A3A4"/>
          </p15:clr>
        </p15:guide>
        <p15:guide id="3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A24"/>
    <a:srgbClr val="FFFFFF"/>
    <a:srgbClr val="4A5C66"/>
    <a:srgbClr val="8996A0"/>
    <a:srgbClr val="BDC4C5"/>
    <a:srgbClr val="DF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51"/>
  </p:normalViewPr>
  <p:slideViewPr>
    <p:cSldViewPr showGuides="1">
      <p:cViewPr varScale="1">
        <p:scale>
          <a:sx n="114" d="100"/>
          <a:sy n="114" d="100"/>
        </p:scale>
        <p:origin x="1506" y="102"/>
      </p:cViewPr>
      <p:guideLst>
        <p:guide orient="horz" pos="3884"/>
        <p:guide pos="204"/>
        <p:guide orient="horz" pos="935"/>
      </p:guideLst>
    </p:cSldViewPr>
  </p:slideViewPr>
  <p:outlineViewPr>
    <p:cViewPr>
      <p:scale>
        <a:sx n="33" d="100"/>
        <a:sy n="33" d="100"/>
      </p:scale>
      <p:origin x="0" y="-157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5" d="100"/>
          <a:sy n="125" d="100"/>
        </p:scale>
        <p:origin x="4640" y="1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7549A58-65A2-1C4E-BD33-6061F52BCE58}" type="datetimeFigureOut">
              <a:rPr lang="de-DE" altLang="de-DE"/>
              <a:pPr>
                <a:defRPr/>
              </a:pPr>
              <a:t>18.07.2022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A2CBF72-E928-E147-A1D9-782F6DF0FEA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665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B8FA84D-43F1-B541-9232-7D50279E8043}" type="datetimeFigureOut">
              <a:rPr lang="de-DE" altLang="de-DE"/>
              <a:pPr>
                <a:defRPr/>
              </a:pPr>
              <a:t>18.07.2022</a:t>
            </a:fld>
            <a:endParaRPr lang="de-DE" altLang="de-DE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9F7848-E2AA-B947-8B0B-A0FBC6F783BE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06036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THM-giessen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10051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79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32385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3850" y="1620000"/>
            <a:ext cx="8505695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984375" y="4509120"/>
            <a:ext cx="6756400" cy="1728192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1984375" y="2564904"/>
            <a:ext cx="6756400" cy="1728192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2303463" y="2432051"/>
            <a:ext cx="711041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pic>
        <p:nvPicPr>
          <p:cNvPr id="11" name="Bild 10" descr="icon_people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81300"/>
            <a:ext cx="116046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1" descr="haus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837336"/>
            <a:ext cx="1122363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88473" y="2836341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289600" y="4780557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sfeld 1,5 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1548016"/>
            <a:ext cx="8373616" cy="4617288"/>
          </a:xfrm>
        </p:spPr>
        <p:txBody>
          <a:bodyPr lIns="0"/>
          <a:lstStyle>
            <a:lvl1pPr>
              <a:lnSpc>
                <a:spcPts val="4100"/>
              </a:lnSpc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0"/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9612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1"/>
            <a:ext cx="8493125" cy="4929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6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539751" y="2700000"/>
            <a:ext cx="151197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2700000" y="2700000"/>
            <a:ext cx="170982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860000" y="270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539750" y="4896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270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86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1565943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B7358-837F-F449-96D9-6AA1275CBD5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7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1"/>
            <a:ext cx="8493125" cy="29683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80836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8562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0"/>
            <a:ext cx="8493125" cy="6810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539751" y="2700000"/>
            <a:ext cx="151197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2700000" y="2700000"/>
            <a:ext cx="170982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860000" y="270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18"/>
          <p:cNvSpPr>
            <a:spLocks noGrp="1"/>
          </p:cNvSpPr>
          <p:nvPr>
            <p:ph type="body" sz="quarter" idx="21"/>
          </p:nvPr>
        </p:nvSpPr>
        <p:spPr>
          <a:xfrm>
            <a:off x="7020843" y="2271781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7020843" y="2696581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539750" y="4896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1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270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2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6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3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486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4" name="Textplatzhalter 18"/>
          <p:cNvSpPr>
            <a:spLocks noGrp="1"/>
          </p:cNvSpPr>
          <p:nvPr>
            <p:ph type="body" sz="quarter" idx="26"/>
          </p:nvPr>
        </p:nvSpPr>
        <p:spPr>
          <a:xfrm>
            <a:off x="7020843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5" name="Textplatzhalter 24"/>
          <p:cNvSpPr>
            <a:spLocks noGrp="1"/>
          </p:cNvSpPr>
          <p:nvPr>
            <p:ph type="body" sz="quarter" idx="27" hasCustomPrompt="1"/>
          </p:nvPr>
        </p:nvSpPr>
        <p:spPr>
          <a:xfrm>
            <a:off x="7020843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620000"/>
            <a:ext cx="4083108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91921" y="1620000"/>
            <a:ext cx="4056543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15162-6469-F349-9026-AA5216DF459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2198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099175" y="1620001"/>
            <a:ext cx="2644775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1620000"/>
            <a:ext cx="5634590" cy="461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eld+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099175" y="1620001"/>
            <a:ext cx="2644775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3060000"/>
            <a:ext cx="5634590" cy="317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323849" y="1620000"/>
            <a:ext cx="6264375" cy="1431925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Team 3 </a:t>
            </a: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606000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THM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26000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652120" y="3204000"/>
            <a:ext cx="3312368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868144" y="3717479"/>
            <a:ext cx="2880320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1600" b="1"/>
            </a:lvl1pPr>
          </a:lstStyle>
          <a:p>
            <a:pPr lvl="0"/>
            <a:r>
              <a:rPr lang="de-DE" dirty="0"/>
              <a:t>Interaktives Modulhandbuch </a:t>
            </a:r>
          </a:p>
          <a:p>
            <a:pPr lvl="0"/>
            <a:r>
              <a:rPr lang="de-DE" dirty="0"/>
              <a:t>Wirtschaftsingenieurwesen</a:t>
            </a:r>
          </a:p>
        </p:txBody>
      </p:sp>
    </p:spTree>
    <p:extLst>
      <p:ext uri="{BB962C8B-B14F-4D97-AF65-F5344CB8AC3E}">
        <p14:creationId xmlns:p14="http://schemas.microsoft.com/office/powerpoint/2010/main" val="15263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an-der-THM-friedberg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49390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an-der-THM-giesse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59059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879999" y="3204000"/>
            <a:ext cx="2880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000" y="3284985"/>
            <a:ext cx="2376263" cy="720080"/>
          </a:xfrm>
        </p:spPr>
        <p:txBody>
          <a:bodyPr tIns="0" rIns="0" bIns="0" anchor="t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1" y="3717478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6156176" y="3861048"/>
            <a:ext cx="2376488" cy="1800225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 dirty="0"/>
              <a:t>Mastertextformat</a:t>
            </a:r>
          </a:p>
        </p:txBody>
      </p:sp>
    </p:spTree>
    <p:extLst>
      <p:ext uri="{BB962C8B-B14F-4D97-AF65-F5344CB8AC3E}">
        <p14:creationId xmlns:p14="http://schemas.microsoft.com/office/powerpoint/2010/main" val="1245626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4001" y="1620000"/>
            <a:ext cx="8424464" cy="4617288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988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4001" y="1620000"/>
            <a:ext cx="8424464" cy="1736992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4000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3202932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6084000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14800" y="371520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402000" y="371520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82000" y="371654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6"/>
          <p:cNvSpPr>
            <a:spLocks noGrp="1"/>
          </p:cNvSpPr>
          <p:nvPr>
            <p:ph type="pic" sz="quarter" idx="17"/>
          </p:nvPr>
        </p:nvSpPr>
        <p:spPr>
          <a:xfrm>
            <a:off x="6094413" y="1700808"/>
            <a:ext cx="2644625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>
          <a:xfrm>
            <a:off x="324000" y="1700808"/>
            <a:ext cx="2644625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3203848" y="1700213"/>
            <a:ext cx="2644625" cy="4537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3125" cy="576262"/>
          </a:xfrm>
        </p:spPr>
        <p:txBody>
          <a:bodyPr lIns="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6142A-AFED-1443-8B06-6463BAB2C889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/>
          </p:nvPr>
        </p:nvSpPr>
        <p:spPr>
          <a:xfrm>
            <a:off x="570277" y="1883197"/>
            <a:ext cx="2322825" cy="628650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3455207" y="1817219"/>
            <a:ext cx="2402667" cy="741362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4"/>
          </p:nvPr>
        </p:nvSpPr>
        <p:spPr>
          <a:xfrm>
            <a:off x="6348413" y="1817219"/>
            <a:ext cx="2390775" cy="809625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0272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1984375" y="2780928"/>
            <a:ext cx="6756400" cy="1440160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32385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3850" y="1620000"/>
            <a:ext cx="8505695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984375" y="4437112"/>
            <a:ext cx="6756400" cy="1799655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2303463" y="2432051"/>
            <a:ext cx="711041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88473" y="2980357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295968" y="4653136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4" name="Bild 13" descr="organisation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2924547"/>
            <a:ext cx="10858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Bild 1" descr="euro-schein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959350"/>
            <a:ext cx="11525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24000" y="1080000"/>
            <a:ext cx="84931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24000" y="1620000"/>
            <a:ext cx="849788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8350" y="6546850"/>
            <a:ext cx="477838" cy="266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2866142A-AFED-1443-8B06-6463BAB2C88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032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16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Team 3</a:t>
            </a:r>
          </a:p>
        </p:txBody>
      </p:sp>
      <p:sp>
        <p:nvSpPr>
          <p:cNvPr id="1033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2" name="Grafik 2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000" y="360363"/>
            <a:ext cx="4159250" cy="5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2" r:id="rId3"/>
    <p:sldLayoutId id="2147484411" r:id="rId4"/>
    <p:sldLayoutId id="2147484415" r:id="rId5"/>
    <p:sldLayoutId id="2147484405" r:id="rId6"/>
    <p:sldLayoutId id="2147484426" r:id="rId7"/>
    <p:sldLayoutId id="2147484423" r:id="rId8"/>
    <p:sldLayoutId id="2147484420" r:id="rId9"/>
    <p:sldLayoutId id="2147484421" r:id="rId10"/>
    <p:sldLayoutId id="2147484406" r:id="rId11"/>
    <p:sldLayoutId id="2147484416" r:id="rId12"/>
    <p:sldLayoutId id="2147484417" r:id="rId13"/>
    <p:sldLayoutId id="2147484424" r:id="rId14"/>
    <p:sldLayoutId id="2147484407" r:id="rId15"/>
    <p:sldLayoutId id="2147484425" r:id="rId16"/>
    <p:sldLayoutId id="2147484422" r:id="rId1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266700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106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542925" indent="-276225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9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8096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10763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3430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igma.com/file/NfL3omckdWuARFdJWQTyAx/Layout-Intro?node-id=0%3A1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Interaktives Modulhandbuch</a:t>
            </a:r>
          </a:p>
          <a:p>
            <a:r>
              <a:rPr lang="de-DE" dirty="0"/>
              <a:t>Wirtschaftsingenieurwesen</a:t>
            </a:r>
          </a:p>
        </p:txBody>
      </p:sp>
    </p:spTree>
    <p:extLst>
      <p:ext uri="{BB962C8B-B14F-4D97-AF65-F5344CB8AC3E}">
        <p14:creationId xmlns:p14="http://schemas.microsoft.com/office/powerpoint/2010/main" val="543227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2AFA040-CC45-E90A-7607-DDB858B39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10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49614DE-5F45-B05F-AB1F-5DC0F1CD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Storyboard V2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389372-8565-CEC5-65AD-F08C49F6ED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269658D-F8B1-BA56-CC32-E74F787E8A88}"/>
              </a:ext>
            </a:extLst>
          </p:cNvPr>
          <p:cNvSpPr txBox="1"/>
          <p:nvPr/>
        </p:nvSpPr>
        <p:spPr>
          <a:xfrm>
            <a:off x="2286000" y="324643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DD6CFBC-1C2F-8368-B877-DE6978678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24" y="1654675"/>
            <a:ext cx="8532440" cy="442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64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2AFA040-CC45-E90A-7607-DDB858B39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11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49614DE-5F45-B05F-AB1F-5DC0F1CD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Storyboard V3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389372-8565-CEC5-65AD-F08C49F6ED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269658D-F8B1-BA56-CC32-E74F787E8A88}"/>
              </a:ext>
            </a:extLst>
          </p:cNvPr>
          <p:cNvSpPr txBox="1"/>
          <p:nvPr/>
        </p:nvSpPr>
        <p:spPr>
          <a:xfrm>
            <a:off x="2286000" y="324643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87CA24F-C180-1E51-90A5-DFD795167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" y="2055732"/>
            <a:ext cx="8280846" cy="40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94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650FF3C-0CA1-94A6-6C90-CB995472BA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12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0EEB58E-A26E-A031-5EB9-A124A77D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Layout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13C695-84D4-1542-7DD6-B13FA96E81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113341-E09C-843E-75AF-7ACBF3ECA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44961"/>
            <a:ext cx="2378760" cy="441399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95F311F-B19C-378F-3399-0C597D8D6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36" y="1844961"/>
            <a:ext cx="2386285" cy="442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87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650FF3C-0CA1-94A6-6C90-CB995472BA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13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0EEB58E-A26E-A031-5EB9-A124A77D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Layout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13C695-84D4-1542-7DD6-B13FA96E81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AE2EC8-8984-4F19-2044-66BCF3500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72" y="2509212"/>
            <a:ext cx="7668344" cy="291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80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650FF3C-0CA1-94A6-6C90-CB995472BA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14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0EEB58E-A26E-A031-5EB9-A124A77D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Layout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13C695-84D4-1542-7DD6-B13FA96E81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DA7982C-EAB8-E2B3-82EB-31F3B234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103612"/>
            <a:ext cx="8244408" cy="313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45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650FF3C-0CA1-94A6-6C90-CB995472BA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15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0EEB58E-A26E-A031-5EB9-A124A77D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13C695-84D4-1542-7DD6-B13FA96E81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451CCA0-94F7-D2D4-204E-899DA5E18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620000"/>
            <a:ext cx="2613515" cy="484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35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650FF3C-0CA1-94A6-6C90-CB995472BA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16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0EEB58E-A26E-A031-5EB9-A124A77D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13C695-84D4-1542-7DD6-B13FA96E81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50A6CE0-0F8A-B5F2-7E92-27B2D22CB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8" y="1772816"/>
            <a:ext cx="8316416" cy="39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28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650FF3C-0CA1-94A6-6C90-CB995472BA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17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0EEB58E-A26E-A031-5EB9-A124A77D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13C695-84D4-1542-7DD6-B13FA96E81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28F87C-0D0A-9500-F870-1F22E081D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23" y="1654675"/>
            <a:ext cx="8388350" cy="400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71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18</a:t>
            </a:fld>
            <a:endParaRPr lang="de-DE" alt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Storyboard Semesterauswahl, Kurs- und Modulansicht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321224" y="1634206"/>
            <a:ext cx="8424464" cy="4617288"/>
          </a:xfrm>
        </p:spPr>
        <p:txBody>
          <a:bodyPr/>
          <a:lstStyle/>
          <a:p>
            <a:r>
              <a:rPr lang="de-DE" dirty="0"/>
              <a:t> - Erste Ideen</a:t>
            </a:r>
          </a:p>
          <a:p>
            <a:r>
              <a:rPr lang="de-DE" dirty="0"/>
              <a:t> - Was ist bei der Modulsicht wichtig?</a:t>
            </a:r>
          </a:p>
          <a:p>
            <a:r>
              <a:rPr lang="de-DE" dirty="0"/>
              <a:t> - Unterscheidung zwischen Semesterwahl und Modulwahl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6225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19</a:t>
            </a:fld>
            <a:endParaRPr lang="de-DE" alt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Storyboard Semesterauswahl, Kurs- und Modulansicht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AFFF96D-5C31-60BF-9E4D-886CDFC87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1" y="1589803"/>
            <a:ext cx="4824536" cy="468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7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4ACCC72-62A0-DC44-76A8-A75885B1A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871644"/>
            <a:ext cx="2480275" cy="446449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1A9361C-7E99-2C07-7017-F1E9DDC3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34" y="1788721"/>
            <a:ext cx="2480275" cy="4547172"/>
          </a:xfrm>
          <a:prstGeom prst="rect">
            <a:avLst/>
          </a:prstGeom>
        </p:spPr>
      </p:pic>
      <p:sp>
        <p:nvSpPr>
          <p:cNvPr id="33797" name="Titel 1"/>
          <p:cNvSpPr>
            <a:spLocks noGrp="1"/>
          </p:cNvSpPr>
          <p:nvPr>
            <p:ph type="title"/>
          </p:nvPr>
        </p:nvSpPr>
        <p:spPr>
          <a:xfrm>
            <a:off x="409977" y="1013228"/>
            <a:ext cx="8493125" cy="741362"/>
          </a:xfrm>
        </p:spPr>
        <p:txBody>
          <a:bodyPr lIns="0"/>
          <a:lstStyle/>
          <a:p>
            <a:r>
              <a:rPr lang="de-DE" altLang="de-DE" sz="2200" dirty="0">
                <a:latin typeface="Arial" charset="0"/>
                <a:ea typeface="MS PGothic" charset="-128"/>
                <a:cs typeface="Arial" charset="0"/>
              </a:rPr>
              <a:t>Vorgehen bei Projektstart:</a:t>
            </a:r>
            <a:r>
              <a:rPr lang="de-DE" altLang="de-DE" dirty="0">
                <a:latin typeface="Arial" charset="0"/>
                <a:ea typeface="MS PGothic" charset="-128"/>
                <a:cs typeface="Arial" charset="0"/>
              </a:rPr>
              <a:t>  </a:t>
            </a:r>
            <a:r>
              <a:rPr lang="de-DE" altLang="de-DE" sz="2200" dirty="0">
                <a:latin typeface="Arial" charset="0"/>
                <a:ea typeface="MS PGothic" charset="-128"/>
                <a:cs typeface="Arial" charset="0"/>
              </a:rPr>
              <a:t>Aufteilung in drei Teams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3455205" y="2051906"/>
            <a:ext cx="2402667" cy="741362"/>
          </a:xfrm>
        </p:spPr>
        <p:txBody>
          <a:bodyPr/>
          <a:lstStyle/>
          <a:p>
            <a:r>
              <a:rPr lang="de-DE" dirty="0"/>
              <a:t>Schwerpunktwahl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6142A-AFED-1443-8B06-6463BAB2C889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E5E42A-20BA-6611-0A5A-15BDD8945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787" y="1790084"/>
            <a:ext cx="2480275" cy="45868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20</a:t>
            </a:fld>
            <a:endParaRPr lang="de-DE" alt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Storyboard Semesterauswahl, Kurs- und Modulansicht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9733071-F31F-96DF-613F-C54D7315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1" y="1552901"/>
            <a:ext cx="4248472" cy="482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32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21</a:t>
            </a:fld>
            <a:endParaRPr lang="de-DE" alt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Storyboard Semesterauswahl, Kurs- und Modulansicht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8532D9-9809-31EB-EF8F-DB9BEADD5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5" y="1556791"/>
            <a:ext cx="4500600" cy="483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70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22</a:t>
            </a:fld>
            <a:endParaRPr lang="de-DE" alt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Storyboard Semesterauswahl, Kurs- und Modulansicht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C72072-F207-9465-C19C-5F2609779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7" y="1484784"/>
            <a:ext cx="4591600" cy="49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55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23</a:t>
            </a:fld>
            <a:endParaRPr lang="de-DE" alt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Storyboard Semesterauswahl, Kurs- und Modulansicht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6DA0B7-E3AA-9C91-B1BD-13C47DD78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651891"/>
            <a:ext cx="4333921" cy="48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84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24</a:t>
            </a:fld>
            <a:endParaRPr lang="de-DE" alt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Storyboard Semesterauswahl, Kurs- und Modulansicht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4EF017-DD69-A521-44DD-820B81CDE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68804"/>
            <a:ext cx="4608512" cy="50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46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25</a:t>
            </a:fld>
            <a:endParaRPr lang="de-DE" alt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 und Veränderungen im Prozess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321224" y="1634206"/>
            <a:ext cx="8424464" cy="46172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Semesterübersicht </a:t>
            </a:r>
          </a:p>
          <a:p>
            <a:pPr marL="285750" indent="-285750">
              <a:buFontTx/>
              <a:buChar char="-"/>
            </a:pPr>
            <a:r>
              <a:rPr lang="de-DE" dirty="0"/>
              <a:t>Modulübersicht </a:t>
            </a:r>
            <a:r>
              <a:rPr lang="de-DE" dirty="0">
                <a:sym typeface="Wingdings" panose="05000000000000000000" pitchFamily="2" charset="2"/>
              </a:rPr>
              <a:t> Layout Vertiefungs- und </a:t>
            </a:r>
            <a:r>
              <a:rPr lang="de-DE" dirty="0" err="1">
                <a:sym typeface="Wingdings" panose="05000000000000000000" pitchFamily="2" charset="2"/>
              </a:rPr>
              <a:t>Wahlpflichmodule</a:t>
            </a:r>
            <a:r>
              <a:rPr lang="de-DE" dirty="0">
                <a:sym typeface="Wingdings" panose="05000000000000000000" pitchFamily="2" charset="2"/>
              </a:rPr>
              <a:t> / Grundlagen- und Semestermodule</a:t>
            </a:r>
          </a:p>
        </p:txBody>
      </p:sp>
    </p:spTree>
    <p:extLst>
      <p:ext uri="{BB962C8B-B14F-4D97-AF65-F5344CB8AC3E}">
        <p14:creationId xmlns:p14="http://schemas.microsoft.com/office/powerpoint/2010/main" val="753388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26</a:t>
            </a:fld>
            <a:endParaRPr lang="de-DE" alt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Zusätzliche Features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err="1"/>
              <a:t>Footer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Navigation </a:t>
            </a:r>
            <a:r>
              <a:rPr lang="de-DE" dirty="0">
                <a:sym typeface="Wingdings" panose="05000000000000000000" pitchFamily="2" charset="2"/>
              </a:rPr>
              <a:t> Dokumente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9582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6142A-AFED-1443-8B06-6463BAB2C889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7FB141E-EB88-17F4-C893-C68C4F07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075" y="836712"/>
            <a:ext cx="3847849" cy="54114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A84B92-7867-B935-6053-9AAF440E8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4005064"/>
            <a:ext cx="802702" cy="8056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C4268AD-972B-5380-BCCC-CD35E501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5229200"/>
            <a:ext cx="654902" cy="87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49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945DE9B-54F3-DAA6-68BB-AA9DF71EF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63" y="3379822"/>
            <a:ext cx="8493125" cy="576262"/>
          </a:xfrm>
        </p:spPr>
        <p:txBody>
          <a:bodyPr/>
          <a:lstStyle/>
          <a:p>
            <a:pPr algn="ctr"/>
            <a:r>
              <a:rPr lang="de-DE" dirty="0"/>
              <a:t>Vielen Dank für die Aufmerksamkeit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E60C56-0BFC-7247-E023-A4D54CCB7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6142A-AFED-1443-8B06-6463BAB2C889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03878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3</a:t>
            </a:fld>
            <a:endParaRPr lang="de-DE" alt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324000" y="6093296"/>
            <a:ext cx="6336231" cy="224824"/>
          </a:xfrm>
        </p:spPr>
        <p:txBody>
          <a:bodyPr/>
          <a:lstStyle/>
          <a:p>
            <a:r>
              <a:rPr lang="de-DE" sz="1200" dirty="0">
                <a:hlinkClick r:id="rId2"/>
              </a:rPr>
              <a:t>https://www.figma.com/file/NfL3omckdWuARFdJWQTyAx/Layout-Intro?node-id=0%3A1</a:t>
            </a: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85575D-85C4-705F-8E91-29087F005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1045602"/>
            <a:ext cx="2356075" cy="504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45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4</a:t>
            </a:fld>
            <a:endParaRPr lang="de-DE" alt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324000" y="6093296"/>
            <a:ext cx="6336231" cy="224824"/>
          </a:xfrm>
        </p:spPr>
        <p:txBody>
          <a:bodyPr/>
          <a:lstStyle/>
          <a:p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087483E-4509-6421-3F44-399ACC93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080000"/>
            <a:ext cx="5915536" cy="499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5</a:t>
            </a:fld>
            <a:endParaRPr lang="de-DE" alt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DCD245A-55F0-61C6-4CC8-622807DE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0" y="1936143"/>
            <a:ext cx="8745688" cy="2985713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8271652-96E0-BC51-904E-B97FB44932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85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6</a:t>
            </a:fld>
            <a:endParaRPr lang="de-DE" alt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0B26B70-0ADD-B5E8-C8F9-6DCC404BA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73" y="1654675"/>
            <a:ext cx="6693942" cy="4035698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3A26584-31A8-2E0C-85DF-4F739B6EA7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54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7</a:t>
            </a:fld>
            <a:endParaRPr lang="de-DE" alt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D63FAEA-AEC5-C4DC-8DC0-F6FE65F2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84" y="1196752"/>
            <a:ext cx="5174520" cy="494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8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8</a:t>
            </a:fld>
            <a:endParaRPr lang="de-DE" alt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Storyboard V1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7A5762-A735-F97D-5F60-32AF05980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2" y="2060848"/>
            <a:ext cx="8138844" cy="429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82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2AFA040-CC45-E90A-7607-DDB858B39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9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49614DE-5F45-B05F-AB1F-5DC0F1CD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Storyboard V2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389372-8565-CEC5-65AD-F08C49F6ED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269658D-F8B1-BA56-CC32-E74F787E8A88}"/>
              </a:ext>
            </a:extLst>
          </p:cNvPr>
          <p:cNvSpPr txBox="1"/>
          <p:nvPr/>
        </p:nvSpPr>
        <p:spPr>
          <a:xfrm>
            <a:off x="2286000" y="324643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2B822E3-5AE1-7194-BACB-DC120FE34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9" y="1715619"/>
            <a:ext cx="8532440" cy="442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34430"/>
      </p:ext>
    </p:extLst>
  </p:cSld>
  <p:clrMapOvr>
    <a:masterClrMapping/>
  </p:clrMapOvr>
</p:sld>
</file>

<file path=ppt/theme/theme1.xml><?xml version="1.0" encoding="utf-8"?>
<a:theme xmlns:a="http://schemas.openxmlformats.org/drawingml/2006/main" name="THM-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M-092017" id="{F2E74DBF-A00C-0049-AFFE-E20DFFD05F23}" vid="{9967E0B6-F9B0-0C46-B645-E7DA8BD1490D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THM-092017</Template>
  <TotalTime>0</TotalTime>
  <Words>164</Words>
  <Application>Microsoft Office PowerPoint</Application>
  <PresentationFormat>Bildschirmpräsentation (4:3)</PresentationFormat>
  <Paragraphs>64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Wingdings</vt:lpstr>
      <vt:lpstr>THM-Folienmaster</vt:lpstr>
      <vt:lpstr>PowerPoint-Präsentation</vt:lpstr>
      <vt:lpstr>Vorgehen bei Projektstart:  Aufteilung in drei Teams</vt:lpstr>
      <vt:lpstr>Intro</vt:lpstr>
      <vt:lpstr>Intro</vt:lpstr>
      <vt:lpstr>Intro</vt:lpstr>
      <vt:lpstr>Intro</vt:lpstr>
      <vt:lpstr>Intro</vt:lpstr>
      <vt:lpstr>Storyboard V1</vt:lpstr>
      <vt:lpstr>Storyboard V2</vt:lpstr>
      <vt:lpstr>Storyboard V2</vt:lpstr>
      <vt:lpstr>Storyboard V3</vt:lpstr>
      <vt:lpstr>Layout</vt:lpstr>
      <vt:lpstr>Layout</vt:lpstr>
      <vt:lpstr>Layout</vt:lpstr>
      <vt:lpstr>Umsetzung</vt:lpstr>
      <vt:lpstr>Umsetzung</vt:lpstr>
      <vt:lpstr>Umsetzung</vt:lpstr>
      <vt:lpstr>Storyboard Semesterauswahl, Kurs- und Modulansicht</vt:lpstr>
      <vt:lpstr>Storyboard Semesterauswahl, Kurs- und Modulansicht</vt:lpstr>
      <vt:lpstr>Storyboard Semesterauswahl, Kurs- und Modulansicht</vt:lpstr>
      <vt:lpstr>Storyboard Semesterauswahl, Kurs- und Modulansicht</vt:lpstr>
      <vt:lpstr>Storyboard Semesterauswahl, Kurs- und Modulansicht</vt:lpstr>
      <vt:lpstr>Storyboard Semesterauswahl, Kurs- und Modulansicht</vt:lpstr>
      <vt:lpstr>Storyboard Semesterauswahl, Kurs- und Modulansicht</vt:lpstr>
      <vt:lpstr>Umsetzung und Veränderungen im Prozess</vt:lpstr>
      <vt:lpstr>Zusätzliche Features</vt:lpstr>
      <vt:lpstr>PowerPoint-Präsentation</vt:lpstr>
      <vt:lpstr>Vielen Dank für die Aufmerksamkeit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Olga  Altergot</dc:creator>
  <cp:lastModifiedBy>Linus Grebing</cp:lastModifiedBy>
  <cp:revision>119</cp:revision>
  <cp:lastPrinted>2017-11-28T10:01:39Z</cp:lastPrinted>
  <dcterms:created xsi:type="dcterms:W3CDTF">2017-11-01T14:34:44Z</dcterms:created>
  <dcterms:modified xsi:type="dcterms:W3CDTF">2022-07-18T15:34:29Z</dcterms:modified>
</cp:coreProperties>
</file>